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</p:sldMasterIdLst>
  <p:notesMasterIdLst>
    <p:notesMasterId r:id="rId17"/>
  </p:notesMasterIdLst>
  <p:handoutMasterIdLst>
    <p:handoutMasterId r:id="rId18"/>
  </p:handoutMasterIdLst>
  <p:sldIdLst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9" r:id="rId13"/>
    <p:sldId id="287" r:id="rId14"/>
    <p:sldId id="288" r:id="rId15"/>
    <p:sldId id="28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19" autoAdjust="0"/>
  </p:normalViewPr>
  <p:slideViewPr>
    <p:cSldViewPr snapToGrid="0">
      <p:cViewPr varScale="1">
        <p:scale>
          <a:sx n="110" d="100"/>
          <a:sy n="110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494" y="8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05132-4288-4164-B1CA-F5AC1CC796A7}" type="datetime1">
              <a:rPr lang="pt-BR" smtClean="0"/>
              <a:t>23/11/2022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B07BE-C169-4870-872B-F61D89F5554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108977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37FA0DA-72A3-424F-8A35-066434C5B9F1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 dirty="0"/>
              <a:t>Clique para editar o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E6DE88F-1F85-4A27-9D34-D74A50E7B0DA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7300918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31837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dirty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pt-BR" sz="12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847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6D0790B-18CF-4284-B479-4F95A66DEDDE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 rtl="0"/>
            <a:endParaRPr lang="pt-B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04850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6D0790B-18CF-4284-B479-4F95A66DEDDE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03300612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6D0790B-18CF-4284-B479-4F95A66DEDDE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70968101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1A070AB-0B0E-4B2D-804F-566417906A61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95168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028BC9E8-30A4-4EE6-BB83-B04327D9020A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pt-B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407894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6D0790B-18CF-4284-B479-4F95A66DEDDE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38212354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655272F-B51B-4957-97B0-074D18FB99AD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671083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6D0790B-18CF-4284-B479-4F95A66DEDDE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66775864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6D0790B-18CF-4284-B479-4F95A66DEDDE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pt-B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95387531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50C5BF86-AA12-49E0-AC44-8E2B1E4B1B72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pt-BR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76541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685EFD07-A8B9-401F-868B-7649A9F826C1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l" rtl="0"/>
            <a:endParaRPr lang="pt-BR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4558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rtl="0"/>
            <a:fld id="{76D0790B-18CF-4284-B479-4F95A66DEDDE}" type="datetime1">
              <a:rPr lang="pt-BR" noProof="0" smtClean="0"/>
              <a:t>23/11/2022</a:t>
            </a:fld>
            <a:endParaRPr lang="pt-B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rtl="0"/>
            <a:endParaRPr lang="pt-B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36429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2D170B9C-85A5-4673-981C-DDDBAC51F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8A1C807-B9AD-4C9B-BF9F-60F0342899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4" r="40092"/>
          <a:stretch/>
        </p:blipFill>
        <p:spPr>
          <a:xfrm>
            <a:off x="20" y="10"/>
            <a:ext cx="4966232" cy="6857990"/>
          </a:xfrm>
          <a:prstGeom prst="rect">
            <a:avLst/>
          </a:prstGeom>
        </p:spPr>
      </p:pic>
      <p:sp>
        <p:nvSpPr>
          <p:cNvPr id="21" name="Freeform 6">
            <a:extLst>
              <a:ext uri="{FF2B5EF4-FFF2-40B4-BE49-F238E27FC236}">
                <a16:creationId xmlns:a16="http://schemas.microsoft.com/office/drawing/2014/main" id="{1C82216A-4221-434A-B11C-7E13B4A1F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5412340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8004" y="1236618"/>
            <a:ext cx="5607908" cy="2960913"/>
          </a:xfrm>
        </p:spPr>
        <p:txBody>
          <a:bodyPr rtlCol="0">
            <a:normAutofit/>
          </a:bodyPr>
          <a:lstStyle/>
          <a:p>
            <a:pPr algn="l"/>
            <a:r>
              <a:rPr lang="pt-BR" sz="7000" b="1" dirty="0"/>
              <a:t>Trabalho de Conclusão de Curso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8006" y="4197532"/>
            <a:ext cx="5607906" cy="1693556"/>
          </a:xfrm>
        </p:spPr>
        <p:txBody>
          <a:bodyPr rtlCol="0">
            <a:normAutofit/>
          </a:bodyPr>
          <a:lstStyle/>
          <a:p>
            <a:pPr algn="l" rtl="0">
              <a:spcAft>
                <a:spcPts val="600"/>
              </a:spcAft>
            </a:pPr>
            <a:r>
              <a:rPr lang="pt-BR" sz="1200" b="1" dirty="0"/>
              <a:t>FACULDADE: UNORTE CENTRO UNIVERSITÁRIO DO NORTE DE SÃO PAULO</a:t>
            </a:r>
            <a:r>
              <a:rPr lang="pt-BR" sz="1400" b="1" dirty="0"/>
              <a:t>.</a:t>
            </a:r>
          </a:p>
          <a:p>
            <a:pPr algn="l" rtl="0">
              <a:spcAft>
                <a:spcPts val="600"/>
              </a:spcAft>
            </a:pPr>
            <a:r>
              <a:rPr lang="pt-BR" sz="1200" b="1" dirty="0"/>
              <a:t>CURSO: DESIGN DE INTERIORES </a:t>
            </a:r>
          </a:p>
          <a:p>
            <a:pPr algn="l" rtl="0">
              <a:spcAft>
                <a:spcPts val="600"/>
              </a:spcAft>
            </a:pPr>
            <a:r>
              <a:rPr lang="pt-BR" sz="1200" b="1" dirty="0"/>
              <a:t>ALUNA: JOSÉLIA MARIA COSTA DE MEDEIROS </a:t>
            </a:r>
          </a:p>
          <a:p>
            <a:pPr algn="l" rtl="0">
              <a:spcAft>
                <a:spcPts val="600"/>
              </a:spcAft>
            </a:pPr>
            <a:r>
              <a:rPr lang="pt-BR" sz="1200" b="1" dirty="0"/>
              <a:t>PROJETO: CONSULTORIO NUTRICIONAL </a:t>
            </a:r>
          </a:p>
          <a:p>
            <a:pPr algn="l" rtl="0">
              <a:spcAft>
                <a:spcPts val="600"/>
              </a:spcAft>
            </a:pPr>
            <a:r>
              <a:rPr lang="pt-BR" sz="1200" b="1" dirty="0"/>
              <a:t>SALA COMERCIAL GEORGINA BUSINESS PARK </a:t>
            </a:r>
            <a:endParaRPr lang="pt-BR" sz="1100" b="1" dirty="0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B5B766C7-204D-5661-7E70-0D02DF82D2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5011" y="6156234"/>
            <a:ext cx="561802" cy="55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884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20">
            <a:extLst>
              <a:ext uri="{FF2B5EF4-FFF2-40B4-BE49-F238E27FC236}">
                <a16:creationId xmlns:a16="http://schemas.microsoft.com/office/drawing/2014/main" id="{57500303-A207-4812-BEB9-51E132FEB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10118C91-C025-4776-BE95-E9926378E7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339174D0-30E8-4BBF-BF81-5DDAC33C0C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32" name="Rectangle 24">
            <a:extLst>
              <a:ext uri="{FF2B5EF4-FFF2-40B4-BE49-F238E27FC236}">
                <a16:creationId xmlns:a16="http://schemas.microsoft.com/office/drawing/2014/main" id="{7BB74091-09FE-44AF-8325-7FE6E175F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1CE17AE-05D6-B654-776F-3B9A5E412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858" y="4736961"/>
            <a:ext cx="10720685" cy="93676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br>
              <a:rPr lang="en-US" sz="3000" b="1" cap="all" dirty="0"/>
            </a:br>
            <a:r>
              <a:rPr lang="en-US" sz="3000" b="1" cap="all" dirty="0"/>
              <a:t>SALA DE ATENDIMENTO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29D89CCD-E4AB-D518-8468-18DBF56B61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49" y="347189"/>
            <a:ext cx="3950117" cy="3369744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7D0C0DA7-9E17-5A05-37D2-CB5E42D51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039" y="347189"/>
            <a:ext cx="3953435" cy="3372239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0D2D9BE0-C9CC-57DA-8DAB-5D6D9681B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94" y="347190"/>
            <a:ext cx="3950117" cy="3338562"/>
          </a:xfrm>
          <a:prstGeom prst="rect">
            <a:avLst/>
          </a:prstGeom>
        </p:spPr>
      </p:pic>
      <p:sp>
        <p:nvSpPr>
          <p:cNvPr id="33" name="Freeform: Shape 26">
            <a:extLst>
              <a:ext uri="{FF2B5EF4-FFF2-40B4-BE49-F238E27FC236}">
                <a16:creationId xmlns:a16="http://schemas.microsoft.com/office/drawing/2014/main" id="{0F30CCEB-94C4-4F72-BA5A-9CEA85302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434936" y="4446551"/>
            <a:ext cx="1957171" cy="1103687"/>
          </a:xfrm>
          <a:custGeom>
            <a:avLst/>
            <a:gdLst>
              <a:gd name="connsiteX0" fmla="*/ 2017702 w 2017702"/>
              <a:gd name="connsiteY0" fmla="*/ 1137821 h 1137821"/>
              <a:gd name="connsiteX1" fmla="*/ 404 w 2017702"/>
              <a:gd name="connsiteY1" fmla="*/ 1137821 h 1137821"/>
              <a:gd name="connsiteX2" fmla="*/ 0 w 2017702"/>
              <a:gd name="connsiteY2" fmla="*/ 900216 h 1137821"/>
              <a:gd name="connsiteX3" fmla="*/ 1767759 w 2017702"/>
              <a:gd name="connsiteY3" fmla="*/ 901031 h 1137821"/>
              <a:gd name="connsiteX4" fmla="*/ 1767759 w 2017702"/>
              <a:gd name="connsiteY4" fmla="*/ 0 h 1137821"/>
              <a:gd name="connsiteX5" fmla="*/ 2017702 w 2017702"/>
              <a:gd name="connsiteY5" fmla="*/ 0 h 113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7702" h="1137821">
                <a:moveTo>
                  <a:pt x="2017702" y="1137821"/>
                </a:moveTo>
                <a:lnTo>
                  <a:pt x="404" y="1137821"/>
                </a:lnTo>
                <a:cubicBezTo>
                  <a:pt x="-404" y="1055814"/>
                  <a:pt x="807" y="982224"/>
                  <a:pt x="0" y="900216"/>
                </a:cubicBezTo>
                <a:lnTo>
                  <a:pt x="1767759" y="901031"/>
                </a:lnTo>
                <a:lnTo>
                  <a:pt x="1767759" y="0"/>
                </a:lnTo>
                <a:lnTo>
                  <a:pt x="2017702" y="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4" name="Freeform: Shape 28">
            <a:extLst>
              <a:ext uri="{FF2B5EF4-FFF2-40B4-BE49-F238E27FC236}">
                <a16:creationId xmlns:a16="http://schemas.microsoft.com/office/drawing/2014/main" id="{0DE1A94F-CC8B-4954-97A7-ADD4F300D6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796837" y="5311230"/>
            <a:ext cx="2042265" cy="1213486"/>
          </a:xfrm>
          <a:custGeom>
            <a:avLst/>
            <a:gdLst>
              <a:gd name="connsiteX0" fmla="*/ 1844618 w 2105428"/>
              <a:gd name="connsiteY0" fmla="*/ 0 h 1251016"/>
              <a:gd name="connsiteX1" fmla="*/ 2105428 w 2105428"/>
              <a:gd name="connsiteY1" fmla="*/ 0 h 1251016"/>
              <a:gd name="connsiteX2" fmla="*/ 2105428 w 2105428"/>
              <a:gd name="connsiteY2" fmla="*/ 1251016 h 1251016"/>
              <a:gd name="connsiteX3" fmla="*/ 421 w 2105428"/>
              <a:gd name="connsiteY3" fmla="*/ 1251016 h 1251016"/>
              <a:gd name="connsiteX4" fmla="*/ 0 w 2105428"/>
              <a:gd name="connsiteY4" fmla="*/ 1003081 h 1251016"/>
              <a:gd name="connsiteX5" fmla="*/ 1844618 w 2105428"/>
              <a:gd name="connsiteY5" fmla="*/ 1003931 h 1251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5428" h="1251016">
                <a:moveTo>
                  <a:pt x="1844618" y="0"/>
                </a:moveTo>
                <a:lnTo>
                  <a:pt x="2105428" y="0"/>
                </a:lnTo>
                <a:lnTo>
                  <a:pt x="2105428" y="1251016"/>
                </a:lnTo>
                <a:lnTo>
                  <a:pt x="421" y="1251016"/>
                </a:lnTo>
                <a:cubicBezTo>
                  <a:pt x="-421" y="1165443"/>
                  <a:pt x="842" y="1088654"/>
                  <a:pt x="0" y="1003081"/>
                </a:cubicBezTo>
                <a:lnTo>
                  <a:pt x="1844618" y="100393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108126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57500303-A207-4812-BEB9-51E132FEB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10118C91-C025-4776-BE95-E9926378E7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339174D0-30E8-4BBF-BF81-5DDAC33C0C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78511CAE-6AAD-4026-90B0-6917258C1C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8ACAAD3-5C0A-71A3-5D67-14E15BF04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86" y="634028"/>
            <a:ext cx="3355942" cy="373283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100" b="1" cap="all"/>
              <a:t>RECEPÇÃO</a:t>
            </a:r>
          </a:p>
        </p:txBody>
      </p:sp>
      <p:sp>
        <p:nvSpPr>
          <p:cNvPr id="42" name="Freeform 6">
            <a:extLst>
              <a:ext uri="{FF2B5EF4-FFF2-40B4-BE49-F238E27FC236}">
                <a16:creationId xmlns:a16="http://schemas.microsoft.com/office/drawing/2014/main" id="{7388763A-4025-4433-A72C-457FC3763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649163" y="634028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204DB12C-D10E-0684-8565-9B0178DA94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62" r="23214" b="2"/>
          <a:stretch/>
        </p:blipFill>
        <p:spPr>
          <a:xfrm>
            <a:off x="1160367" y="1045029"/>
            <a:ext cx="2971854" cy="2439882"/>
          </a:xfrm>
          <a:prstGeom prst="rect">
            <a:avLst/>
          </a:prstGeom>
        </p:spPr>
      </p:pic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CC00B84C-251F-2835-8F4D-F10B09432E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8123" r="2" b="2"/>
          <a:stretch/>
        </p:blipFill>
        <p:spPr>
          <a:xfrm>
            <a:off x="1143251" y="3624003"/>
            <a:ext cx="2969139" cy="2439882"/>
          </a:xfrm>
          <a:prstGeom prst="rect">
            <a:avLst/>
          </a:prstGeom>
        </p:spPr>
      </p:pic>
      <p:sp>
        <p:nvSpPr>
          <p:cNvPr id="44" name="Freeform 6">
            <a:extLst>
              <a:ext uri="{FF2B5EF4-FFF2-40B4-BE49-F238E27FC236}">
                <a16:creationId xmlns:a16="http://schemas.microsoft.com/office/drawing/2014/main" id="{8A2DFE20-1EAE-45A9-AD16-D4DBD0ABB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94670" y="2016617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F561893C-A832-9699-9A1B-47539907AF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364" b="2"/>
          <a:stretch/>
        </p:blipFill>
        <p:spPr>
          <a:xfrm>
            <a:off x="4191664" y="1045029"/>
            <a:ext cx="3096997" cy="2401556"/>
          </a:xfrm>
          <a:prstGeom prst="rect">
            <a:avLst/>
          </a:prstGeom>
        </p:spPr>
      </p:pic>
      <p:pic>
        <p:nvPicPr>
          <p:cNvPr id="28" name="Imagem 27">
            <a:extLst>
              <a:ext uri="{FF2B5EF4-FFF2-40B4-BE49-F238E27FC236}">
                <a16:creationId xmlns:a16="http://schemas.microsoft.com/office/drawing/2014/main" id="{1D4925E8-9EAC-83D1-86C3-7278587F6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7837" y="3531710"/>
            <a:ext cx="3060824" cy="243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59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92EA4F6-564D-47A5-A069-C56EB81E0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17CAA59-D613-915C-C4FD-FD7F57F1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6367" y="685800"/>
            <a:ext cx="3742662" cy="5181601"/>
          </a:xfrm>
        </p:spPr>
        <p:txBody>
          <a:bodyPr>
            <a:normAutofit/>
          </a:bodyPr>
          <a:lstStyle/>
          <a:p>
            <a:r>
              <a:rPr lang="pt-BR" sz="3700" b="1" dirty="0"/>
              <a:t>DETALHAMENTO  COMPLETO 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575398-C442-13F1-7ADE-65DA75873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563" y="615820"/>
            <a:ext cx="4461934" cy="5849845"/>
          </a:xfrm>
        </p:spPr>
        <p:txBody>
          <a:bodyPr anchor="b">
            <a:normAutofit/>
          </a:bodyPr>
          <a:lstStyle/>
          <a:p>
            <a:r>
              <a:rPr lang="pt-BR" sz="1800" b="1" dirty="0"/>
              <a:t>MÃO DE OBRA R$ 550,00M² / TOTAL 23.780,00</a:t>
            </a:r>
          </a:p>
          <a:p>
            <a:r>
              <a:rPr lang="pt-BR" sz="1800" b="1" dirty="0"/>
              <a:t>PISO ELIANE 90X90 R$ 89,00M² TOTAL 4.085,10 </a:t>
            </a:r>
          </a:p>
          <a:p>
            <a:r>
              <a:rPr lang="pt-BR" sz="1800" b="1" dirty="0"/>
              <a:t>TINTA SUVINIL CINZA CROMIO,VERDE BARBOZA E BRANCO NEVE R$ 946,00</a:t>
            </a:r>
          </a:p>
          <a:p>
            <a:r>
              <a:rPr lang="pt-BR" sz="1800" b="1" dirty="0"/>
              <a:t>GESSO R$ 3.100,00</a:t>
            </a:r>
          </a:p>
          <a:p>
            <a:r>
              <a:rPr lang="pt-BR" sz="1800" b="1" dirty="0"/>
              <a:t>ILUMINAÇÃO E ELÉTRICA R$ 2.123,00</a:t>
            </a:r>
          </a:p>
          <a:p>
            <a:r>
              <a:rPr lang="pt-BR" sz="1800" b="1" dirty="0"/>
              <a:t>ELETRÔNICOS R$ 6.736,00</a:t>
            </a:r>
          </a:p>
          <a:p>
            <a:r>
              <a:rPr lang="pt-BR" sz="1800" b="1" dirty="0"/>
              <a:t>MOVEIS, ARMARIOS E ACESSÓRIOS R$ 19.483,00</a:t>
            </a:r>
          </a:p>
          <a:p>
            <a:r>
              <a:rPr lang="pt-BR" sz="1800" b="1" dirty="0"/>
              <a:t>TOTAL DO PROJETO R$ 60.253,00</a:t>
            </a:r>
          </a:p>
          <a:p>
            <a:pPr marL="0" indent="0">
              <a:buNone/>
            </a:pPr>
            <a:endParaRPr lang="pt-BR" sz="1800" b="1" dirty="0"/>
          </a:p>
          <a:p>
            <a:endParaRPr lang="pt-BR" sz="1800" dirty="0"/>
          </a:p>
          <a:p>
            <a:pPr marL="0" indent="0">
              <a:buNone/>
            </a:pPr>
            <a:endParaRPr lang="pt-BR" sz="1800" dirty="0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11A8EAE1-305E-4C3A-BEFC-FA6E5DFF04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5201754" y="392335"/>
            <a:ext cx="1802878" cy="2426365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3A9DB65-A86C-6C2D-1AC4-BD08EA2F5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3274" y="6171241"/>
            <a:ext cx="598710" cy="58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671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9559F60-4CE1-4E2F-86EA-1B60679F1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177282"/>
            <a:ext cx="6176776" cy="1446245"/>
          </a:xfrm>
        </p:spPr>
        <p:txBody>
          <a:bodyPr rtlCol="0">
            <a:normAutofit/>
          </a:bodyPr>
          <a:lstStyle/>
          <a:p>
            <a:r>
              <a:rPr lang="pt-BR" b="1" dirty="0"/>
              <a:t>PROJETO PRADO E CAMARGO NUTRIÇÃO</a:t>
            </a:r>
            <a:r>
              <a:rPr lang="pt-BR" dirty="0"/>
              <a:t>	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4" r="21031"/>
          <a:stretch/>
        </p:blipFill>
        <p:spPr>
          <a:xfrm>
            <a:off x="-1" y="10"/>
            <a:ext cx="4373546" cy="685799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Espaço Reservado para Conteúdo 2">
            <a:extLst>
              <a:ext uri="{FF2B5EF4-FFF2-40B4-BE49-F238E27FC236}">
                <a16:creationId xmlns:a16="http://schemas.microsoft.com/office/drawing/2014/main" id="{F260476B-CCA6-412B-A9C5-399C34AE6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0824" y="1623526"/>
            <a:ext cx="6176776" cy="4243873"/>
          </a:xfrm>
        </p:spPr>
        <p:txBody>
          <a:bodyPr rtlCol="0">
            <a:normAutofit/>
          </a:bodyPr>
          <a:lstStyle/>
          <a:p>
            <a:pPr marL="36900" lvl="0" indent="0" rtl="0">
              <a:buNone/>
            </a:pPr>
            <a:r>
              <a:rPr lang="pt-BR" sz="1800" dirty="0"/>
              <a:t>EMPRESA: CASA DOMICILE </a:t>
            </a:r>
          </a:p>
          <a:p>
            <a:pPr marL="36900" lvl="0" indent="0" rtl="0">
              <a:buNone/>
            </a:pPr>
            <a:r>
              <a:rPr lang="pt-BR" sz="1800" dirty="0"/>
              <a:t>CLIENTE: ALINY CAMARGO </a:t>
            </a:r>
          </a:p>
          <a:p>
            <a:pPr marL="36900" lvl="0" indent="0" rtl="0">
              <a:buNone/>
            </a:pPr>
            <a:r>
              <a:rPr lang="pt-BR" sz="1800" dirty="0"/>
              <a:t>RAZÃO SOCIAL: PRADO E CAMARGO NUTRIÇÃO</a:t>
            </a:r>
          </a:p>
          <a:p>
            <a:pPr marL="36900" lvl="0" indent="0" rtl="0">
              <a:buNone/>
            </a:pPr>
            <a:r>
              <a:rPr lang="pt-BR" sz="1800" dirty="0"/>
              <a:t>PROJETO: CONSULTÓRIO NUTRICIONAL </a:t>
            </a:r>
          </a:p>
          <a:p>
            <a:pPr marL="36900" lvl="0" indent="0" rtl="0">
              <a:buNone/>
            </a:pPr>
            <a:r>
              <a:rPr lang="pt-BR" sz="1800" dirty="0"/>
              <a:t>SALA: 405 / BLOCO B MADRID </a:t>
            </a:r>
          </a:p>
          <a:p>
            <a:pPr marL="36900" lvl="0" indent="0" rtl="0">
              <a:buNone/>
            </a:pPr>
            <a:r>
              <a:rPr lang="pt-BR" sz="1800" dirty="0"/>
              <a:t>GEORGINA BUSINESS PARK </a:t>
            </a:r>
          </a:p>
          <a:p>
            <a:pPr marL="36900" lvl="0" indent="0" rtl="0">
              <a:buNone/>
            </a:pPr>
            <a:r>
              <a:rPr lang="pt-BR" sz="1800" dirty="0"/>
              <a:t>ESCALA: 1:50 </a:t>
            </a:r>
          </a:p>
          <a:p>
            <a:pPr marL="36900" lvl="0" indent="0" rtl="0">
              <a:buNone/>
            </a:pPr>
            <a:r>
              <a:rPr lang="pt-BR" sz="1800" dirty="0"/>
              <a:t>MEDIDAS DA SALA: 41.25M²</a:t>
            </a:r>
          </a:p>
          <a:p>
            <a:pPr marL="36900" lvl="0" indent="0" rtl="0">
              <a:buNone/>
            </a:pPr>
            <a:endParaRPr lang="pt-BR" sz="1800" dirty="0"/>
          </a:p>
          <a:p>
            <a:pPr rtl="0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20235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3BDDDC-7168-438A-A39B-478761ABD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4172"/>
            <a:ext cx="9601200" cy="748937"/>
          </a:xfrm>
        </p:spPr>
        <p:txBody>
          <a:bodyPr>
            <a:normAutofit/>
          </a:bodyPr>
          <a:lstStyle/>
          <a:p>
            <a:r>
              <a:rPr lang="pt-BR" sz="2800" b="1" dirty="0"/>
              <a:t>PLANTA BAIXA 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8F3660D-5E41-D9FB-3CA2-C98D0865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F0E00D0-87DE-EFCD-4F42-AAD63B3E6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642921"/>
            <a:ext cx="9897292" cy="612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7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679C31-BAF7-FAB6-235D-E02135A21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65464"/>
            <a:ext cx="9601200" cy="583473"/>
          </a:xfrm>
        </p:spPr>
        <p:txBody>
          <a:bodyPr>
            <a:normAutofit/>
          </a:bodyPr>
          <a:lstStyle/>
          <a:p>
            <a:r>
              <a:rPr lang="pt-BR" sz="2800" b="1" dirty="0"/>
              <a:t>PLANTA PISO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97ED128-2EF8-CF9D-E5F0-5B2C949D5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522B4A9-FA47-9E8E-4655-AB0505BA1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599769"/>
            <a:ext cx="9787812" cy="597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93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9CC74A-7F42-2AEC-F493-C431AEDCF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52550"/>
            <a:ext cx="9601200" cy="557347"/>
          </a:xfrm>
        </p:spPr>
        <p:txBody>
          <a:bodyPr>
            <a:normAutofit/>
          </a:bodyPr>
          <a:lstStyle/>
          <a:p>
            <a:r>
              <a:rPr lang="pt-BR" sz="2800" b="1" dirty="0"/>
              <a:t>PLANTA ILUMINAÇÃO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E301706-A1EF-F600-1795-82D5D7A25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1BA4069-1329-9426-70CC-9C52EA615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066" y="709127"/>
            <a:ext cx="10182240" cy="589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157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5CCC9B-3DC4-62C2-FB4A-5E3F28957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84138"/>
            <a:ext cx="9601200" cy="522287"/>
          </a:xfrm>
        </p:spPr>
        <p:txBody>
          <a:bodyPr>
            <a:normAutofit/>
          </a:bodyPr>
          <a:lstStyle/>
          <a:p>
            <a:r>
              <a:rPr lang="pt-BR" sz="2800" b="1" dirty="0"/>
              <a:t>PLANTA ELÉTRICA 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12B89C2-7A77-FC77-6912-8869CC55F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13FA902-A0CA-E34C-CB11-0F55235E0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599" y="522514"/>
            <a:ext cx="9731829" cy="610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57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AC11CA-1CCD-5B38-51E8-A91995BB7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30630"/>
            <a:ext cx="9601200" cy="494522"/>
          </a:xfrm>
        </p:spPr>
        <p:txBody>
          <a:bodyPr>
            <a:normAutofit/>
          </a:bodyPr>
          <a:lstStyle/>
          <a:p>
            <a:r>
              <a:rPr lang="pt-BR" sz="2800" b="1" dirty="0"/>
              <a:t>PLANTA CORTE A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D69585F-9451-5ADF-262A-01CFEA4153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2557CF5-D0AF-0335-DD03-036BCBAE9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559837"/>
            <a:ext cx="10276114" cy="616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986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75D6B8-77F2-48BD-DF92-1D35493E3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3306"/>
            <a:ext cx="9601200" cy="513184"/>
          </a:xfrm>
        </p:spPr>
        <p:txBody>
          <a:bodyPr>
            <a:normAutofit/>
          </a:bodyPr>
          <a:lstStyle/>
          <a:p>
            <a:r>
              <a:rPr lang="pt-BR" sz="2800" b="1" dirty="0"/>
              <a:t>PLANTA CORTE B 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7CC9AC0-12D9-AB25-46FD-DC5E80DA1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370FFD8-12F1-E65F-31B5-53E76B99C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599" y="466531"/>
            <a:ext cx="9862457" cy="617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19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1F9A0C1C-8ABC-401B-8FE9-AC9327C4C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E3ECAA8-7757-BE5B-0ED3-6E227FAF9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86" y="191589"/>
            <a:ext cx="3355942" cy="14940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b="1" cap="all" dirty="0" err="1"/>
              <a:t>Projeto</a:t>
            </a:r>
            <a:r>
              <a:rPr lang="en-US" b="1" cap="all" dirty="0"/>
              <a:t> planta  3d </a:t>
            </a:r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id="{BA5783C3-2F96-40A7-A24F-30CB07AA3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649163" y="634028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7" name="Freeform 6">
            <a:extLst>
              <a:ext uri="{FF2B5EF4-FFF2-40B4-BE49-F238E27FC236}">
                <a16:creationId xmlns:a16="http://schemas.microsoft.com/office/drawing/2014/main" id="{A9D08DBA-0326-4C4E-ACFB-576F3ABDD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94670" y="2016617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E3CB00A-D41A-BE8E-661C-3DDDBD877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688" y="1100105"/>
            <a:ext cx="5831406" cy="487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56162"/>
      </p:ext>
    </p:extLst>
  </p:cSld>
  <p:clrMapOvr>
    <a:masterClrMapping/>
  </p:clrMapOvr>
</p:sld>
</file>

<file path=ppt/theme/theme1.xml><?xml version="1.0" encoding="utf-8"?>
<a:theme xmlns:a="http://schemas.openxmlformats.org/drawingml/2006/main" name="Cortar">
  <a:themeElements>
    <a:clrScheme name="Cortar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ortar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rta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0585E981-8C91-4205-A0C3-C991F42B4C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B270AB-C138-415C-897E-3C24487DEC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4C00F4-06E9-43E3-AD97-88A857CEFA8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TM10001105[[fn=Cortar]]</Template>
  <TotalTime>523</TotalTime>
  <Words>164</Words>
  <Application>Microsoft Office PowerPoint</Application>
  <PresentationFormat>Widescreen</PresentationFormat>
  <Paragraphs>36</Paragraphs>
  <Slides>12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5" baseType="lpstr">
      <vt:lpstr>Calibri</vt:lpstr>
      <vt:lpstr>Franklin Gothic Book</vt:lpstr>
      <vt:lpstr>Cortar</vt:lpstr>
      <vt:lpstr>Trabalho de Conclusão de Curso </vt:lpstr>
      <vt:lpstr>PROJETO PRADO E CAMARGO NUTRIÇÃO </vt:lpstr>
      <vt:lpstr>PLANTA BAIXA </vt:lpstr>
      <vt:lpstr>PLANTA PISO</vt:lpstr>
      <vt:lpstr>PLANTA ILUMINAÇÃO</vt:lpstr>
      <vt:lpstr>PLANTA ELÉTRICA </vt:lpstr>
      <vt:lpstr>PLANTA CORTE A</vt:lpstr>
      <vt:lpstr>PLANTA CORTE B </vt:lpstr>
      <vt:lpstr>Projeto planta  3d </vt:lpstr>
      <vt:lpstr> SALA DE ATENDIMENTO</vt:lpstr>
      <vt:lpstr>RECEPÇÃO</vt:lpstr>
      <vt:lpstr>DETALHAMENTO  COMPLETO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Trabalho de Conclusão de Curso </dc:title>
  <dc:creator>Joselia Maria</dc:creator>
  <cp:lastModifiedBy>Joselia Maria</cp:lastModifiedBy>
  <cp:revision>30</cp:revision>
  <dcterms:created xsi:type="dcterms:W3CDTF">2022-11-09T11:42:44Z</dcterms:created>
  <dcterms:modified xsi:type="dcterms:W3CDTF">2022-11-23T14:46:04Z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